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uprum"/>
      <p:regular r:id="rId20"/>
      <p:bold r:id="rId21"/>
      <p:italic r:id="rId22"/>
      <p:boldItalic r:id="rId23"/>
    </p:embeddedFont>
    <p:embeddedFont>
      <p:font typeface="Source Sans Pro"/>
      <p:regular r:id="rId24"/>
      <p:bold r:id="rId25"/>
      <p:italic r:id="rId26"/>
      <p:boldItalic r:id="rId27"/>
    </p:embeddedFont>
    <p:embeddedFont>
      <p:font typeface="Karl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prum-regular.fntdata"/><Relationship Id="rId22" Type="http://schemas.openxmlformats.org/officeDocument/2006/relationships/font" Target="fonts/Cuprum-italic.fntdata"/><Relationship Id="rId21" Type="http://schemas.openxmlformats.org/officeDocument/2006/relationships/font" Target="fonts/Cuprum-bold.fntdata"/><Relationship Id="rId24" Type="http://schemas.openxmlformats.org/officeDocument/2006/relationships/font" Target="fonts/SourceSansPro-regular.fntdata"/><Relationship Id="rId23" Type="http://schemas.openxmlformats.org/officeDocument/2006/relationships/font" Target="fonts/Cupr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8" Type="http://schemas.openxmlformats.org/officeDocument/2006/relationships/font" Target="fonts/Karla-regular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boldItalic.fntdata"/><Relationship Id="rId30" Type="http://schemas.openxmlformats.org/officeDocument/2006/relationships/font" Target="fonts/Karl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4" name="Google Shape;14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1d021f5b5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8" name="Google Shape;1518;g11d021f5b5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cf376ee8e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gcf376ee8e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cf376ee8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2" name="Google Shape;1542;gcf376ee8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cf376ee8e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gcf376ee8e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d2cad257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3" name="Google Shape;1553;gd2cad25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d021f5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d021f5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021f5b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g11d021f5b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d021f5b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g11d021f5b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cf376ee8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cf376ee8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d021f5b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1d021f5b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1d021f5b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1d021f5b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cf376ee8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gcf376ee8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3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60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3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3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 flipH="1" rot="5400000">
            <a:off x="-1409607" y="-2627799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3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60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11"/>
          <p:cNvSpPr txBox="1"/>
          <p:nvPr>
            <p:ph idx="1" type="subTitle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7" name="Google Shape;497;p11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498" name="Google Shape;498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508" name="Google Shape;508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512" name="Google Shape;512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1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516" name="Google Shape;516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11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60"/>
          </a:xfrm>
        </p:grpSpPr>
        <p:sp>
          <p:nvSpPr>
            <p:cNvPr id="526" name="Google Shape;526;p11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11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3"/>
          </a:xfrm>
        </p:grpSpPr>
        <p:sp>
          <p:nvSpPr>
            <p:cNvPr id="530" name="Google Shape;530;p11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/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12"/>
          <p:cNvSpPr/>
          <p:nvPr/>
        </p:nvSpPr>
        <p:spPr>
          <a:xfrm>
            <a:off x="48251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 flipH="1" rot="10800000">
            <a:off x="-3321749" y="-740555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2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544" name="Google Shape;544;p12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2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554" name="Google Shape;554;p12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567" name="Google Shape;567;p12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3"/>
          <p:cNvSpPr/>
          <p:nvPr/>
        </p:nvSpPr>
        <p:spPr>
          <a:xfrm rot="-5400000">
            <a:off x="5143212" y="-1885062"/>
            <a:ext cx="5253633" cy="580583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"/>
          <p:cNvSpPr/>
          <p:nvPr/>
        </p:nvSpPr>
        <p:spPr>
          <a:xfrm flipH="1">
            <a:off x="-457808" y="-95587"/>
            <a:ext cx="4423146" cy="596908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578" name="Google Shape;578;p13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3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3"/>
          </a:xfrm>
        </p:grpSpPr>
        <p:sp>
          <p:nvSpPr>
            <p:cNvPr id="586" name="Google Shape;586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13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60"/>
          </a:xfrm>
        </p:grpSpPr>
        <p:sp>
          <p:nvSpPr>
            <p:cNvPr id="596" name="Google Shape;596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13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60"/>
          </a:xfrm>
        </p:grpSpPr>
        <p:sp>
          <p:nvSpPr>
            <p:cNvPr id="600" name="Google Shape;600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60"/>
          </a:xfrm>
        </p:grpSpPr>
        <p:sp>
          <p:nvSpPr>
            <p:cNvPr id="604" name="Google Shape;604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3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3"/>
          </a:xfrm>
        </p:grpSpPr>
        <p:sp>
          <p:nvSpPr>
            <p:cNvPr id="608" name="Google Shape;60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3"/>
          </a:xfrm>
        </p:grpSpPr>
        <p:sp>
          <p:nvSpPr>
            <p:cNvPr id="618" name="Google Shape;618;p1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3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60"/>
          </a:xfrm>
        </p:grpSpPr>
        <p:sp>
          <p:nvSpPr>
            <p:cNvPr id="628" name="Google Shape;628;p1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13"/>
          <p:cNvSpPr txBox="1"/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2" name="Google Shape;632;p13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633" name="Google Shape;633;p13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639" name="Google Shape;639;p13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4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4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4"/>
          <p:cNvSpPr txBox="1"/>
          <p:nvPr>
            <p:ph idx="1" type="subTitle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7" name="Google Shape;657;p14"/>
          <p:cNvSpPr txBox="1"/>
          <p:nvPr>
            <p:ph idx="2" type="title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4"/>
          <p:cNvSpPr txBox="1"/>
          <p:nvPr>
            <p:ph idx="3" type="subTitle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9" name="Google Shape;659;p14"/>
          <p:cNvSpPr txBox="1"/>
          <p:nvPr>
            <p:ph idx="4" type="title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14"/>
          <p:cNvSpPr txBox="1"/>
          <p:nvPr>
            <p:ph idx="5" type="subTitle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1" name="Google Shape;661;p14"/>
          <p:cNvSpPr txBox="1"/>
          <p:nvPr>
            <p:ph idx="6" type="title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2" name="Google Shape;662;p14"/>
          <p:cNvSpPr txBox="1"/>
          <p:nvPr>
            <p:ph idx="7" type="subTitle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3" name="Google Shape;663;p14"/>
          <p:cNvSpPr txBox="1"/>
          <p:nvPr>
            <p:ph idx="8" type="title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4" name="Google Shape;664;p14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665" name="Google Shape;665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4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675" name="Google Shape;675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14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679" name="Google Shape;679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14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683" name="Google Shape;68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14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693" name="Google Shape;69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4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3"/>
          </a:xfrm>
        </p:grpSpPr>
        <p:sp>
          <p:nvSpPr>
            <p:cNvPr id="703" name="Google Shape;703;p1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4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60"/>
          </a:xfrm>
        </p:grpSpPr>
        <p:sp>
          <p:nvSpPr>
            <p:cNvPr id="713" name="Google Shape;713;p1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5"/>
          <p:cNvSpPr/>
          <p:nvPr/>
        </p:nvSpPr>
        <p:spPr>
          <a:xfrm>
            <a:off x="5554700" y="136300"/>
            <a:ext cx="4757717" cy="5894269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5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1" name="Google Shape;721;p15"/>
          <p:cNvGrpSpPr/>
          <p:nvPr/>
        </p:nvGrpSpPr>
        <p:grpSpPr>
          <a:xfrm rot="-7340515">
            <a:off x="7972573" y="485341"/>
            <a:ext cx="1893455" cy="683957"/>
            <a:chOff x="5725894" y="2571646"/>
            <a:chExt cx="1443144" cy="521294"/>
          </a:xfrm>
        </p:grpSpPr>
        <p:grpSp>
          <p:nvGrpSpPr>
            <p:cNvPr id="722" name="Google Shape;722;p15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723" name="Google Shape;723;p15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rect b="b" l="l" r="r" t="t"/>
                <a:pathLst>
                  <a:path extrusionOk="0" h="16207" w="5022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rect b="b" l="l" r="r" t="t"/>
                <a:pathLst>
                  <a:path extrusionOk="0" h="7853" w="3882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rect b="b" l="l" r="r" t="t"/>
                <a:pathLst>
                  <a:path extrusionOk="0" h="5445" w="671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rect b="b" l="l" r="r" t="t"/>
                <a:pathLst>
                  <a:path extrusionOk="0" h="5434" w="2192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rect b="b" l="l" r="r" t="t"/>
                <a:pathLst>
                  <a:path extrusionOk="0" h="5434" w="2101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rect b="b" l="l" r="r" t="t"/>
                <a:pathLst>
                  <a:path extrusionOk="0" h="25337" w="11825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rect b="b" l="l" r="r" t="t"/>
                <a:pathLst>
                  <a:path extrusionOk="0" h="4223" w="6826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rect b="b" l="l" r="r" t="t"/>
                <a:pathLst>
                  <a:path extrusionOk="0" h="1782" w="11551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rect b="b" l="l" r="r" t="t"/>
                <a:pathLst>
                  <a:path extrusionOk="0" h="9109" w="137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rect b="b" l="l" r="r" t="t"/>
                <a:pathLst>
                  <a:path extrusionOk="0" h="8733" w="5661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rect b="b" l="l" r="r" t="t"/>
                <a:pathLst>
                  <a:path extrusionOk="0" h="8673" w="5776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rect b="b" l="l" r="r" t="t"/>
                <a:pathLst>
                  <a:path extrusionOk="0" h="7488" w="751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rect b="b" l="l" r="r" t="t"/>
                <a:pathLst>
                  <a:path extrusionOk="0" h="6301" w="6324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rect b="b" l="l" r="r" t="t"/>
                <a:pathLst>
                  <a:path extrusionOk="0" h="4931" w="4931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15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rect b="b" l="l" r="r" t="t"/>
              <a:pathLst>
                <a:path extrusionOk="0" h="27916" w="7876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39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15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739" name="Google Shape;739;p1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15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49" name="Google Shape;749;p1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16"/>
          <p:cNvSpPr txBox="1"/>
          <p:nvPr>
            <p:ph idx="1" type="subTitle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16"/>
          <p:cNvSpPr txBox="1"/>
          <p:nvPr>
            <p:ph idx="2" type="title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8" name="Google Shape;758;p16"/>
          <p:cNvSpPr txBox="1"/>
          <p:nvPr>
            <p:ph idx="3" type="subTitle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9" name="Google Shape;759;p16"/>
          <p:cNvSpPr txBox="1"/>
          <p:nvPr>
            <p:ph idx="4" type="title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16"/>
          <p:cNvSpPr txBox="1"/>
          <p:nvPr>
            <p:ph idx="5" type="subTitle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1" name="Google Shape;761;p16"/>
          <p:cNvSpPr txBox="1"/>
          <p:nvPr>
            <p:ph idx="6" type="title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2" name="Google Shape;762;p16"/>
          <p:cNvSpPr txBox="1"/>
          <p:nvPr>
            <p:ph idx="7" type="subTitle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3" name="Google Shape;763;p16"/>
          <p:cNvSpPr txBox="1"/>
          <p:nvPr>
            <p:ph idx="8" type="title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4" name="Google Shape;764;p16"/>
          <p:cNvSpPr txBox="1"/>
          <p:nvPr>
            <p:ph idx="9" type="subTitle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5" name="Google Shape;765;p16"/>
          <p:cNvSpPr txBox="1"/>
          <p:nvPr>
            <p:ph idx="13" type="title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16"/>
          <p:cNvSpPr txBox="1"/>
          <p:nvPr>
            <p:ph idx="14" type="subTitle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7" name="Google Shape;767;p16"/>
          <p:cNvSpPr txBox="1"/>
          <p:nvPr>
            <p:ph idx="15" type="title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68" name="Google Shape;768;p16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3"/>
          </a:xfrm>
        </p:grpSpPr>
        <p:sp>
          <p:nvSpPr>
            <p:cNvPr id="769" name="Google Shape;769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779" name="Google Shape;779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2" name="Google Shape;782;p1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783" name="Google Shape;783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1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793" name="Google Shape;793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1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797" name="Google Shape;797;p1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801" name="Google Shape;801;p1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7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7"/>
          <p:cNvSpPr txBox="1"/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4" name="Google Shape;814;p17"/>
          <p:cNvSpPr txBox="1"/>
          <p:nvPr>
            <p:ph idx="2" type="title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15" name="Google Shape;815;p17"/>
          <p:cNvSpPr txBox="1"/>
          <p:nvPr>
            <p:ph idx="1" type="subTitle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16" name="Google Shape;816;p17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817" name="Google Shape;817;p17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7"/>
          <p:cNvSpPr/>
          <p:nvPr/>
        </p:nvSpPr>
        <p:spPr>
          <a:xfrm rot="-9888660">
            <a:off x="-1518922" y="-1670745"/>
            <a:ext cx="3765401" cy="41611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7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3"/>
          </a:xfrm>
        </p:grpSpPr>
        <p:sp>
          <p:nvSpPr>
            <p:cNvPr id="824" name="Google Shape;824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7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60"/>
          </a:xfrm>
        </p:grpSpPr>
        <p:sp>
          <p:nvSpPr>
            <p:cNvPr id="834" name="Google Shape;834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60"/>
          </a:xfrm>
        </p:grpSpPr>
        <p:sp>
          <p:nvSpPr>
            <p:cNvPr id="838" name="Google Shape;838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17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60"/>
          </a:xfrm>
        </p:grpSpPr>
        <p:sp>
          <p:nvSpPr>
            <p:cNvPr id="842" name="Google Shape;842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17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3"/>
          </a:xfrm>
        </p:grpSpPr>
        <p:sp>
          <p:nvSpPr>
            <p:cNvPr id="846" name="Google Shape;846;p1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17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60"/>
          </a:xfrm>
        </p:grpSpPr>
        <p:sp>
          <p:nvSpPr>
            <p:cNvPr id="856" name="Google Shape;856;p1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17"/>
          <p:cNvSpPr/>
          <p:nvPr/>
        </p:nvSpPr>
        <p:spPr>
          <a:xfrm>
            <a:off x="4310250" y="876302"/>
            <a:ext cx="6000697" cy="663109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17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861" name="Google Shape;861;p1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0" name="Google Shape;870;p18"/>
          <p:cNvSpPr/>
          <p:nvPr/>
        </p:nvSpPr>
        <p:spPr>
          <a:xfrm rot="7284063">
            <a:off x="-1608916" y="2665095"/>
            <a:ext cx="2949182" cy="325916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8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872" name="Google Shape;872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18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882" name="Google Shape;882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18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886" name="Google Shape;886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60"/>
          </a:xfrm>
        </p:grpSpPr>
        <p:sp>
          <p:nvSpPr>
            <p:cNvPr id="896" name="Google Shape;896;p1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18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3"/>
          </a:xfrm>
        </p:grpSpPr>
        <p:sp>
          <p:nvSpPr>
            <p:cNvPr id="900" name="Google Shape;900;p1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9"/>
          <p:cNvSpPr/>
          <p:nvPr/>
        </p:nvSpPr>
        <p:spPr>
          <a:xfrm rot="-10063475">
            <a:off x="-404704" y="-1027620"/>
            <a:ext cx="3824720" cy="4738391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19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3"/>
          </a:xfrm>
        </p:grpSpPr>
        <p:sp>
          <p:nvSpPr>
            <p:cNvPr id="914" name="Google Shape;914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19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60"/>
          </a:xfrm>
        </p:grpSpPr>
        <p:sp>
          <p:nvSpPr>
            <p:cNvPr id="924" name="Google Shape;924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19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3"/>
          </a:xfrm>
        </p:grpSpPr>
        <p:sp>
          <p:nvSpPr>
            <p:cNvPr id="928" name="Google Shape;928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60"/>
          </a:xfrm>
        </p:grpSpPr>
        <p:sp>
          <p:nvSpPr>
            <p:cNvPr id="938" name="Google Shape;938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1" name="Google Shape;941;p19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3"/>
          </a:xfrm>
        </p:grpSpPr>
        <p:sp>
          <p:nvSpPr>
            <p:cNvPr id="942" name="Google Shape;942;p1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952" name="Google Shape;952;p1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0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0"/>
          <p:cNvSpPr txBox="1"/>
          <p:nvPr>
            <p:ph hasCustomPrompt="1" type="title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20"/>
          <p:cNvSpPr txBox="1"/>
          <p:nvPr>
            <p:ph idx="1" type="subTitle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1" name="Google Shape;961;p20"/>
          <p:cNvSpPr/>
          <p:nvPr/>
        </p:nvSpPr>
        <p:spPr>
          <a:xfrm rot="10800000">
            <a:off x="-954470" y="-803671"/>
            <a:ext cx="5088319" cy="6303847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20"/>
          <p:cNvSpPr/>
          <p:nvPr/>
        </p:nvSpPr>
        <p:spPr>
          <a:xfrm>
            <a:off x="5860951" y="1293898"/>
            <a:ext cx="4776432" cy="527847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20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3"/>
          </a:xfrm>
        </p:grpSpPr>
        <p:sp>
          <p:nvSpPr>
            <p:cNvPr id="964" name="Google Shape;964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20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60"/>
          </a:xfrm>
        </p:grpSpPr>
        <p:sp>
          <p:nvSpPr>
            <p:cNvPr id="974" name="Google Shape;974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20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60"/>
          </a:xfrm>
        </p:grpSpPr>
        <p:sp>
          <p:nvSpPr>
            <p:cNvPr id="978" name="Google Shape;978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20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3"/>
          </a:xfrm>
        </p:grpSpPr>
        <p:sp>
          <p:nvSpPr>
            <p:cNvPr id="982" name="Google Shape;98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20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3"/>
          </a:xfrm>
        </p:grpSpPr>
        <p:sp>
          <p:nvSpPr>
            <p:cNvPr id="992" name="Google Shape;992;p2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20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60"/>
          </a:xfrm>
        </p:grpSpPr>
        <p:sp>
          <p:nvSpPr>
            <p:cNvPr id="1002" name="Google Shape;1002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60"/>
          </a:xfrm>
        </p:grpSpPr>
        <p:sp>
          <p:nvSpPr>
            <p:cNvPr id="1006" name="Google Shape;1006;p2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20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1010" name="Google Shape;1010;p20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20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1022" name="Google Shape;1022;p20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0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1032" name="Google Shape;1032;p20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1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1"/>
          <p:cNvSpPr txBox="1"/>
          <p:nvPr>
            <p:ph type="title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3" name="Google Shape;1043;p21"/>
          <p:cNvSpPr txBox="1"/>
          <p:nvPr>
            <p:ph idx="1" type="subTitle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4" name="Google Shape;1044;p21"/>
          <p:cNvSpPr txBox="1"/>
          <p:nvPr>
            <p:ph idx="2" type="title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5" name="Google Shape;1045;p21"/>
          <p:cNvSpPr txBox="1"/>
          <p:nvPr>
            <p:ph idx="3" type="subTitle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6" name="Google Shape;1046;p21"/>
          <p:cNvSpPr txBox="1"/>
          <p:nvPr>
            <p:ph idx="4" type="title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47" name="Google Shape;1047;p21"/>
          <p:cNvSpPr txBox="1"/>
          <p:nvPr>
            <p:ph idx="5" type="subTitle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" name="Google Shape;1048;p21"/>
          <p:cNvSpPr/>
          <p:nvPr/>
        </p:nvSpPr>
        <p:spPr>
          <a:xfrm flipH="1" rot="804923">
            <a:off x="-1842925" y="765347"/>
            <a:ext cx="5129334" cy="566847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1"/>
          <p:cNvSpPr/>
          <p:nvPr/>
        </p:nvSpPr>
        <p:spPr>
          <a:xfrm flipH="1" rot="-2700000">
            <a:off x="5766545" y="-3226941"/>
            <a:ext cx="6454584" cy="713301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p21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1" name="Google Shape;1051;p21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21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59" name="Google Shape;1059;p21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 rot="10800000">
            <a:off x="8124510" y="4040370"/>
            <a:ext cx="1304507" cy="1304507"/>
            <a:chOff x="591150" y="540000"/>
            <a:chExt cx="1040526" cy="1040526"/>
          </a:xfrm>
        </p:grpSpPr>
        <p:sp>
          <p:nvSpPr>
            <p:cNvPr id="1069" name="Google Shape;1069;p21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745481" y="540000"/>
              <a:ext cx="710215" cy="295343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22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4" name="Google Shape;1084;p22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3"/>
          </a:xfrm>
        </p:grpSpPr>
        <p:sp>
          <p:nvSpPr>
            <p:cNvPr id="1085" name="Google Shape;1085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22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60"/>
          </a:xfrm>
        </p:grpSpPr>
        <p:sp>
          <p:nvSpPr>
            <p:cNvPr id="1095" name="Google Shape;1095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22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60"/>
          </a:xfrm>
        </p:grpSpPr>
        <p:sp>
          <p:nvSpPr>
            <p:cNvPr id="1099" name="Google Shape;1099;p22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22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3"/>
          </a:xfrm>
        </p:grpSpPr>
        <p:sp>
          <p:nvSpPr>
            <p:cNvPr id="1103" name="Google Shape;1103;p22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3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23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3"/>
          </a:xfrm>
        </p:grpSpPr>
        <p:sp>
          <p:nvSpPr>
            <p:cNvPr id="1116" name="Google Shape;1116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23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60"/>
          </a:xfrm>
        </p:grpSpPr>
        <p:sp>
          <p:nvSpPr>
            <p:cNvPr id="1126" name="Google Shape;1126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23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3"/>
          </a:xfrm>
        </p:grpSpPr>
        <p:sp>
          <p:nvSpPr>
            <p:cNvPr id="1130" name="Google Shape;113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9" name="Google Shape;1139;p23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3"/>
          </a:xfrm>
        </p:grpSpPr>
        <p:sp>
          <p:nvSpPr>
            <p:cNvPr id="1140" name="Google Shape;1140;p23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60"/>
          </a:xfrm>
        </p:grpSpPr>
        <p:sp>
          <p:nvSpPr>
            <p:cNvPr id="1150" name="Google Shape;1150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2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4" name="Google Shape;1154;p23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60"/>
          </a:xfrm>
        </p:grpSpPr>
        <p:sp>
          <p:nvSpPr>
            <p:cNvPr id="1155" name="Google Shape;1155;p23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4"/>
          <p:cNvSpPr txBox="1"/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2" name="Google Shape;1162;p24"/>
          <p:cNvSpPr txBox="1"/>
          <p:nvPr>
            <p:ph idx="1" type="subTitle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3" name="Google Shape;1163;p24"/>
          <p:cNvSpPr/>
          <p:nvPr/>
        </p:nvSpPr>
        <p:spPr>
          <a:xfrm rot="-6766684">
            <a:off x="6428043" y="-1411391"/>
            <a:ext cx="2949608" cy="3259638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p24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3"/>
          </a:xfrm>
        </p:grpSpPr>
        <p:sp>
          <p:nvSpPr>
            <p:cNvPr id="1165" name="Google Shape;1165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24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1175" name="Google Shape;1175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24"/>
          <p:cNvGrpSpPr/>
          <p:nvPr/>
        </p:nvGrpSpPr>
        <p:grpSpPr>
          <a:xfrm>
            <a:off x="-180561" y="641597"/>
            <a:ext cx="500427" cy="464735"/>
            <a:chOff x="3931664" y="3196564"/>
            <a:chExt cx="819834" cy="761360"/>
          </a:xfrm>
        </p:grpSpPr>
        <p:sp>
          <p:nvSpPr>
            <p:cNvPr id="1179" name="Google Shape;1179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3"/>
          </a:xfrm>
        </p:grpSpPr>
        <p:sp>
          <p:nvSpPr>
            <p:cNvPr id="1183" name="Google Shape;1183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 flipH="1" rot="10800000">
            <a:off x="8130574" y="4601398"/>
            <a:ext cx="318260" cy="295560"/>
            <a:chOff x="3931664" y="3196564"/>
            <a:chExt cx="819834" cy="761360"/>
          </a:xfrm>
        </p:grpSpPr>
        <p:sp>
          <p:nvSpPr>
            <p:cNvPr id="1193" name="Google Shape;1193;p2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24"/>
          <p:cNvGrpSpPr/>
          <p:nvPr/>
        </p:nvGrpSpPr>
        <p:grpSpPr>
          <a:xfrm flipH="1" rot="10800000">
            <a:off x="8523729" y="3992097"/>
            <a:ext cx="193699" cy="185318"/>
            <a:chOff x="3483800" y="1530650"/>
            <a:chExt cx="1459674" cy="1397573"/>
          </a:xfrm>
        </p:grpSpPr>
        <p:sp>
          <p:nvSpPr>
            <p:cNvPr id="1197" name="Google Shape;1197;p2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24"/>
          <p:cNvGrpSpPr/>
          <p:nvPr/>
        </p:nvGrpSpPr>
        <p:grpSpPr>
          <a:xfrm flipH="1" rot="-630001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7" name="Google Shape;1207;p24"/>
            <p:cNvSpPr/>
            <p:nvPr/>
          </p:nvSpPr>
          <p:spPr>
            <a:xfrm>
              <a:off x="1852275" y="2571450"/>
              <a:ext cx="506925" cy="506925"/>
            </a:xfrm>
            <a:custGeom>
              <a:rect b="b" l="l" r="r" t="t"/>
              <a:pathLst>
                <a:path extrusionOk="0" h="20277" w="20277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1921825" y="2571450"/>
              <a:ext cx="437375" cy="318900"/>
            </a:xfrm>
            <a:custGeom>
              <a:rect b="b" l="l" r="r" t="t"/>
              <a:pathLst>
                <a:path extrusionOk="0" h="12756" w="17495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1852275" y="2757550"/>
              <a:ext cx="469325" cy="320825"/>
            </a:xfrm>
            <a:custGeom>
              <a:rect b="b" l="l" r="r" t="t"/>
              <a:pathLst>
                <a:path extrusionOk="0" h="12833" w="18773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2171200" y="2708325"/>
              <a:ext cx="128675" cy="122575"/>
            </a:xfrm>
            <a:custGeom>
              <a:rect b="b" l="l" r="r" t="t"/>
              <a:pathLst>
                <a:path extrusionOk="0" h="4903" w="5147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1877075" y="2819800"/>
              <a:ext cx="67600" cy="45275"/>
            </a:xfrm>
            <a:custGeom>
              <a:rect b="b" l="l" r="r" t="t"/>
              <a:pathLst>
                <a:path extrusionOk="0" h="1811" w="2704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2013300" y="2730975"/>
              <a:ext cx="113025" cy="59975"/>
            </a:xfrm>
            <a:custGeom>
              <a:rect b="b" l="l" r="r" t="t"/>
              <a:pathLst>
                <a:path extrusionOk="0" h="2399" w="4521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1909925" y="2614700"/>
              <a:ext cx="449275" cy="463675"/>
            </a:xfrm>
            <a:custGeom>
              <a:rect b="b" l="l" r="r" t="t"/>
              <a:pathLst>
                <a:path extrusionOk="0" h="18547" w="17971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24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5" name="Google Shape;1215;p2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5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6" name="Google Shape;12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25"/>
          <p:cNvSpPr txBox="1"/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8" name="Google Shape;1228;p25"/>
          <p:cNvSpPr txBox="1"/>
          <p:nvPr>
            <p:ph idx="1" type="subTitle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29" name="Google Shape;1229;p25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3"/>
          </a:xfrm>
        </p:grpSpPr>
        <p:sp>
          <p:nvSpPr>
            <p:cNvPr id="1230" name="Google Shape;1230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25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60"/>
          </a:xfrm>
        </p:grpSpPr>
        <p:sp>
          <p:nvSpPr>
            <p:cNvPr id="1240" name="Google Shape;1240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25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3"/>
          </a:xfrm>
        </p:grpSpPr>
        <p:sp>
          <p:nvSpPr>
            <p:cNvPr id="1244" name="Google Shape;1244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60"/>
          </a:xfrm>
        </p:grpSpPr>
        <p:sp>
          <p:nvSpPr>
            <p:cNvPr id="1254" name="Google Shape;1254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60"/>
          </a:xfrm>
        </p:grpSpPr>
        <p:sp>
          <p:nvSpPr>
            <p:cNvPr id="1258" name="Google Shape;1258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1" name="Google Shape;1261;p25"/>
          <p:cNvSpPr/>
          <p:nvPr/>
        </p:nvSpPr>
        <p:spPr>
          <a:xfrm rot="-9962495">
            <a:off x="-1041962" y="-1281078"/>
            <a:ext cx="2949109" cy="325908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2" name="Google Shape;1262;p25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3"/>
          </a:xfrm>
        </p:grpSpPr>
        <p:sp>
          <p:nvSpPr>
            <p:cNvPr id="1263" name="Google Shape;1263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60"/>
          </a:xfrm>
        </p:grpSpPr>
        <p:sp>
          <p:nvSpPr>
            <p:cNvPr id="1273" name="Google Shape;1273;p2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3"/>
          </a:xfrm>
        </p:grpSpPr>
        <p:sp>
          <p:nvSpPr>
            <p:cNvPr id="1277" name="Google Shape;1277;p2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7" name="Google Shape;1287;p2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26"/>
          <p:cNvSpPr txBox="1"/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8" name="Google Shape;1298;p26"/>
          <p:cNvSpPr txBox="1"/>
          <p:nvPr>
            <p:ph idx="1" type="subTitle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299" name="Google Shape;1299;p26"/>
          <p:cNvGrpSpPr/>
          <p:nvPr/>
        </p:nvGrpSpPr>
        <p:grpSpPr>
          <a:xfrm flipH="1" rot="-3203653">
            <a:off x="8677575" y="1131351"/>
            <a:ext cx="297660" cy="239057"/>
            <a:chOff x="3483800" y="1530650"/>
            <a:chExt cx="1459674" cy="1397573"/>
          </a:xfrm>
        </p:grpSpPr>
        <p:sp>
          <p:nvSpPr>
            <p:cNvPr id="1300" name="Google Shape;1300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26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60"/>
          </a:xfrm>
        </p:grpSpPr>
        <p:sp>
          <p:nvSpPr>
            <p:cNvPr id="1310" name="Google Shape;1310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26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60"/>
          </a:xfrm>
        </p:grpSpPr>
        <p:sp>
          <p:nvSpPr>
            <p:cNvPr id="1314" name="Google Shape;1314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60"/>
          </a:xfrm>
        </p:grpSpPr>
        <p:sp>
          <p:nvSpPr>
            <p:cNvPr id="1318" name="Google Shape;1318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6"/>
          <p:cNvGrpSpPr/>
          <p:nvPr/>
        </p:nvGrpSpPr>
        <p:grpSpPr>
          <a:xfrm flipH="1" rot="1813197">
            <a:off x="8443490" y="4379101"/>
            <a:ext cx="250191" cy="232308"/>
            <a:chOff x="3931664" y="3196564"/>
            <a:chExt cx="819834" cy="761360"/>
          </a:xfrm>
        </p:grpSpPr>
        <p:sp>
          <p:nvSpPr>
            <p:cNvPr id="1322" name="Google Shape;1322;p2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26"/>
          <p:cNvGrpSpPr/>
          <p:nvPr/>
        </p:nvGrpSpPr>
        <p:grpSpPr>
          <a:xfrm flipH="1" rot="-3202496">
            <a:off x="2371867" y="205593"/>
            <a:ext cx="266451" cy="213788"/>
            <a:chOff x="3483800" y="1530650"/>
            <a:chExt cx="1459674" cy="1397573"/>
          </a:xfrm>
        </p:grpSpPr>
        <p:sp>
          <p:nvSpPr>
            <p:cNvPr id="1326" name="Google Shape;132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26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3"/>
          </a:xfrm>
        </p:grpSpPr>
        <p:sp>
          <p:nvSpPr>
            <p:cNvPr id="1336" name="Google Shape;133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26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3"/>
          </a:xfrm>
        </p:grpSpPr>
        <p:sp>
          <p:nvSpPr>
            <p:cNvPr id="1346" name="Google Shape;1346;p2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7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27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9" name="Google Shape;1359;p27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0" name="Google Shape;1360;p27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1" name="Google Shape;1361;p27"/>
          <p:cNvSpPr/>
          <p:nvPr/>
        </p:nvSpPr>
        <p:spPr>
          <a:xfrm flipH="1" rot="1675317">
            <a:off x="-1019267" y="-486457"/>
            <a:ext cx="5611744" cy="617338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27"/>
          <p:cNvSpPr/>
          <p:nvPr/>
        </p:nvSpPr>
        <p:spPr>
          <a:xfrm flipH="1">
            <a:off x="6647600" y="-171462"/>
            <a:ext cx="4964599" cy="5486422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27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3"/>
          </a:xfrm>
        </p:grpSpPr>
        <p:sp>
          <p:nvSpPr>
            <p:cNvPr id="1364" name="Google Shape;1364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27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60"/>
          </a:xfrm>
        </p:grpSpPr>
        <p:sp>
          <p:nvSpPr>
            <p:cNvPr id="1374" name="Google Shape;1374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27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60"/>
          </a:xfrm>
        </p:grpSpPr>
        <p:sp>
          <p:nvSpPr>
            <p:cNvPr id="1378" name="Google Shape;1378;p2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3"/>
          </a:xfrm>
        </p:grpSpPr>
        <p:sp>
          <p:nvSpPr>
            <p:cNvPr id="1382" name="Google Shape;1382;p2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7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2" name="Google Shape;1392;p2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27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0" name="Google Shape;1400;p27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27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0" name="Google Shape;1410;p2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8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8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8"/>
          <p:cNvSpPr txBox="1"/>
          <p:nvPr>
            <p:ph idx="1" type="body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0" name="Google Shape;1420;p28"/>
          <p:cNvSpPr txBox="1"/>
          <p:nvPr>
            <p:ph idx="2" type="body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21" name="Google Shape;1421;p28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 flipH="1">
            <a:off x="-1802521" y="-114300"/>
            <a:ext cx="4423146" cy="6000703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 rot="10800000">
            <a:off x="7479301" y="-542730"/>
            <a:ext cx="5253633" cy="5884059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60"/>
          </a:xfrm>
        </p:grpSpPr>
        <p:sp>
          <p:nvSpPr>
            <p:cNvPr id="123" name="Google Shape;123;p4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3"/>
          </a:xfrm>
        </p:grpSpPr>
        <p:sp>
          <p:nvSpPr>
            <p:cNvPr id="127" name="Google Shape;127;p4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8" name="Google Shape;138;p4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139" name="Google Shape;139;p4"/>
            <p:cNvSpPr/>
            <p:nvPr/>
          </p:nvSpPr>
          <p:spPr>
            <a:xfrm>
              <a:off x="2751400" y="2498775"/>
              <a:ext cx="652900" cy="652900"/>
            </a:xfrm>
            <a:custGeom>
              <a:rect b="b" l="l" r="r" t="t"/>
              <a:pathLst>
                <a:path extrusionOk="0" h="26116" w="26116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758925" y="2889025"/>
              <a:ext cx="637875" cy="187500"/>
            </a:xfrm>
            <a:custGeom>
              <a:rect b="b" l="l" r="r" t="t"/>
              <a:pathLst>
                <a:path extrusionOk="0" h="7500" w="25515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761425" y="2606275"/>
              <a:ext cx="637250" cy="224850"/>
            </a:xfrm>
            <a:custGeom>
              <a:rect b="b" l="l" r="r" t="t"/>
              <a:pathLst>
                <a:path extrusionOk="0" h="8994" w="2549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907425" y="2498775"/>
              <a:ext cx="319575" cy="93675"/>
            </a:xfrm>
            <a:custGeom>
              <a:rect b="b" l="l" r="r" t="t"/>
              <a:pathLst>
                <a:path extrusionOk="0" h="3747" w="12783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54525" y="2694275"/>
              <a:ext cx="632875" cy="116125"/>
            </a:xfrm>
            <a:custGeom>
              <a:rect b="b" l="l" r="r" t="t"/>
              <a:pathLst>
                <a:path extrusionOk="0" h="4645" w="25315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752025" y="2829175"/>
              <a:ext cx="619075" cy="167125"/>
            </a:xfrm>
            <a:custGeom>
              <a:rect b="b" l="l" r="r" t="t"/>
              <a:pathLst>
                <a:path extrusionOk="0" h="6685" w="24763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817825" y="2553600"/>
              <a:ext cx="483100" cy="74275"/>
            </a:xfrm>
            <a:custGeom>
              <a:rect b="b" l="l" r="r" t="t"/>
              <a:pathLst>
                <a:path extrusionOk="0" h="2971" w="19324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823450" y="2981950"/>
              <a:ext cx="492500" cy="130900"/>
            </a:xfrm>
            <a:custGeom>
              <a:rect b="b" l="l" r="r" t="t"/>
              <a:pathLst>
                <a:path extrusionOk="0" h="5236" w="1970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842250" y="2542625"/>
              <a:ext cx="562050" cy="609050"/>
            </a:xfrm>
            <a:custGeom>
              <a:rect b="b" l="l" r="r" t="t"/>
              <a:pathLst>
                <a:path extrusionOk="0" h="24362" w="22482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591150" y="540000"/>
            <a:ext cx="1040526" cy="1040526"/>
            <a:chOff x="591150" y="540000"/>
            <a:chExt cx="1040526" cy="1040526"/>
          </a:xfrm>
        </p:grpSpPr>
        <p:sp>
          <p:nvSpPr>
            <p:cNvPr id="149" name="Google Shape;149;p4"/>
            <p:cNvSpPr/>
            <p:nvPr/>
          </p:nvSpPr>
          <p:spPr>
            <a:xfrm>
              <a:off x="591150" y="540000"/>
              <a:ext cx="1040525" cy="1040525"/>
            </a:xfrm>
            <a:custGeom>
              <a:rect b="b" l="l" r="r" t="t"/>
              <a:pathLst>
                <a:path extrusionOk="0" h="37345" w="37345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91150" y="759975"/>
              <a:ext cx="1040525" cy="602359"/>
            </a:xfrm>
            <a:custGeom>
              <a:rect b="b" l="l" r="r" t="t"/>
              <a:pathLst>
                <a:path extrusionOk="0" h="21619" w="37345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45481" y="540000"/>
              <a:ext cx="710215" cy="295342"/>
            </a:xfrm>
            <a:custGeom>
              <a:rect b="b" l="l" r="r" t="t"/>
              <a:pathLst>
                <a:path extrusionOk="0" h="10600" w="2549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83206" y="1371779"/>
              <a:ext cx="731140" cy="208746"/>
            </a:xfrm>
            <a:custGeom>
              <a:rect b="b" l="l" r="r" t="t"/>
              <a:pathLst>
                <a:path extrusionOk="0" h="7492" w="26241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51778" y="795583"/>
              <a:ext cx="199050" cy="118889"/>
            </a:xfrm>
            <a:custGeom>
              <a:rect b="b" l="l" r="r" t="t"/>
              <a:pathLst>
                <a:path extrusionOk="0" h="4267" w="7144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035278" y="771315"/>
              <a:ext cx="567058" cy="640977"/>
            </a:xfrm>
            <a:custGeom>
              <a:rect b="b" l="l" r="r" t="t"/>
              <a:pathLst>
                <a:path extrusionOk="0" h="23005" w="20352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16725" y="540000"/>
              <a:ext cx="483944" cy="230423"/>
            </a:xfrm>
            <a:custGeom>
              <a:rect b="b" l="l" r="r" t="t"/>
              <a:pathLst>
                <a:path extrusionOk="0" h="8270" w="17369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91150" y="889730"/>
              <a:ext cx="335910" cy="604198"/>
            </a:xfrm>
            <a:custGeom>
              <a:rect b="b" l="l" r="r" t="t"/>
              <a:pathLst>
                <a:path extrusionOk="0" h="21685" w="12056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76072" y="1448318"/>
              <a:ext cx="528635" cy="132208"/>
            </a:xfrm>
            <a:custGeom>
              <a:rect b="b" l="l" r="r" t="t"/>
              <a:pathLst>
                <a:path extrusionOk="0" h="4745" w="18973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01752" y="1180085"/>
              <a:ext cx="111756" cy="193728"/>
            </a:xfrm>
            <a:custGeom>
              <a:rect b="b" l="l" r="r" t="t"/>
              <a:pathLst>
                <a:path extrusionOk="0" h="6953" w="4011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18815" y="562346"/>
              <a:ext cx="812861" cy="1018179"/>
            </a:xfrm>
            <a:custGeom>
              <a:rect b="b" l="l" r="r" t="t"/>
              <a:pathLst>
                <a:path extrusionOk="0" h="36543" w="29174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5276925" y="0"/>
            <a:ext cx="4423146" cy="5829284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-3519225" y="0"/>
            <a:ext cx="5253633" cy="52768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37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5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3"/>
          </a:xfrm>
        </p:grpSpPr>
        <p:sp>
          <p:nvSpPr>
            <p:cNvPr id="168" name="Google Shape;168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5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60"/>
          </a:xfrm>
        </p:grpSpPr>
        <p:sp>
          <p:nvSpPr>
            <p:cNvPr id="178" name="Google Shape;178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575339" y="1284522"/>
            <a:ext cx="500427" cy="464735"/>
            <a:chOff x="3931664" y="3196564"/>
            <a:chExt cx="819834" cy="761360"/>
          </a:xfrm>
        </p:grpSpPr>
        <p:sp>
          <p:nvSpPr>
            <p:cNvPr id="182" name="Google Shape;182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3"/>
          </a:xfrm>
        </p:grpSpPr>
        <p:sp>
          <p:nvSpPr>
            <p:cNvPr id="186" name="Google Shape;18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3"/>
          </a:xfrm>
        </p:grpSpPr>
        <p:sp>
          <p:nvSpPr>
            <p:cNvPr id="196" name="Google Shape;196;p5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5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60"/>
          </a:xfrm>
        </p:grpSpPr>
        <p:sp>
          <p:nvSpPr>
            <p:cNvPr id="206" name="Google Shape;206;p5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210" name="Google Shape;210;p5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5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218" name="Google Shape;218;p5"/>
            <p:cNvSpPr/>
            <p:nvPr/>
          </p:nvSpPr>
          <p:spPr>
            <a:xfrm>
              <a:off x="3174950" y="3673600"/>
              <a:ext cx="1481875" cy="1481850"/>
            </a:xfrm>
            <a:custGeom>
              <a:rect b="b" l="l" r="r" t="t"/>
              <a:pathLst>
                <a:path extrusionOk="0" h="59274" w="59275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267075" y="3800150"/>
              <a:ext cx="1235600" cy="1232625"/>
            </a:xfrm>
            <a:custGeom>
              <a:rect b="b" l="l" r="r" t="t"/>
              <a:pathLst>
                <a:path extrusionOk="0" h="49305" w="49424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23700" y="3886675"/>
              <a:ext cx="915450" cy="938050"/>
            </a:xfrm>
            <a:custGeom>
              <a:rect b="b" l="l" r="r" t="t"/>
              <a:pathLst>
                <a:path extrusionOk="0" h="37522" w="36618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14675" y="4088925"/>
              <a:ext cx="406050" cy="481825"/>
            </a:xfrm>
            <a:custGeom>
              <a:rect b="b" l="l" r="r" t="t"/>
              <a:pathLst>
                <a:path extrusionOk="0" h="19273" w="16242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345375" y="3798900"/>
              <a:ext cx="1311450" cy="1356550"/>
            </a:xfrm>
            <a:custGeom>
              <a:rect b="b" l="l" r="r" t="t"/>
              <a:pathLst>
                <a:path extrusionOk="0" h="54262" w="52458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6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227" name="Google Shape;227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231" name="Google Shape;231;p6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241" name="Google Shape;241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245" name="Google Shape;245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249" name="Google Shape;249;p6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6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6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 txBox="1"/>
          <p:nvPr>
            <p:ph idx="1" type="subTitle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" name="Google Shape;255;p6"/>
          <p:cNvSpPr txBox="1"/>
          <p:nvPr>
            <p:ph idx="2" type="title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6"/>
          <p:cNvSpPr txBox="1"/>
          <p:nvPr>
            <p:ph idx="3" type="subTitle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6"/>
          <p:cNvSpPr txBox="1"/>
          <p:nvPr>
            <p:ph idx="4" type="title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6"/>
          <p:cNvSpPr txBox="1"/>
          <p:nvPr>
            <p:ph idx="5" type="subTitle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6"/>
          <p:cNvSpPr txBox="1"/>
          <p:nvPr>
            <p:ph idx="6" type="title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6"/>
          <p:cNvSpPr txBox="1"/>
          <p:nvPr>
            <p:ph idx="7" type="subTitle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6"/>
          <p:cNvSpPr txBox="1"/>
          <p:nvPr>
            <p:ph idx="8" type="title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6"/>
          <p:cNvSpPr txBox="1"/>
          <p:nvPr>
            <p:ph idx="9" type="title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6"/>
          <p:cNvSpPr txBox="1"/>
          <p:nvPr>
            <p:ph idx="13" type="title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6"/>
          <p:cNvSpPr txBox="1"/>
          <p:nvPr>
            <p:ph idx="14" type="title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6"/>
          <p:cNvSpPr txBox="1"/>
          <p:nvPr>
            <p:ph idx="15" type="title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6" name="Google Shape;266;p6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267" name="Google Shape;267;p6"/>
            <p:cNvSpPr/>
            <p:nvPr/>
          </p:nvSpPr>
          <p:spPr>
            <a:xfrm>
              <a:off x="4876725" y="2387875"/>
              <a:ext cx="874075" cy="874100"/>
            </a:xfrm>
            <a:custGeom>
              <a:rect b="b" l="l" r="r" t="t"/>
              <a:pathLst>
                <a:path extrusionOk="0" h="34964" w="34963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881725" y="2387875"/>
              <a:ext cx="853425" cy="674625"/>
            </a:xfrm>
            <a:custGeom>
              <a:rect b="b" l="l" r="r" t="t"/>
              <a:pathLst>
                <a:path extrusionOk="0" h="26985" w="34137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011425" y="2387875"/>
              <a:ext cx="511325" cy="495050"/>
            </a:xfrm>
            <a:custGeom>
              <a:rect b="b" l="l" r="r" t="t"/>
              <a:pathLst>
                <a:path extrusionOk="0" h="19802" w="20453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453575" y="2644250"/>
              <a:ext cx="297225" cy="386575"/>
            </a:xfrm>
            <a:custGeom>
              <a:rect b="b" l="l" r="r" t="t"/>
              <a:pathLst>
                <a:path extrusionOk="0" h="15463" w="11889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896150" y="2939125"/>
              <a:ext cx="609050" cy="322850"/>
            </a:xfrm>
            <a:custGeom>
              <a:rect b="b" l="l" r="r" t="t"/>
              <a:pathLst>
                <a:path extrusionOk="0" h="12914" w="24362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159300" y="2454100"/>
              <a:ext cx="224975" cy="353875"/>
            </a:xfrm>
            <a:custGeom>
              <a:rect b="b" l="l" r="r" t="t"/>
              <a:pathLst>
                <a:path extrusionOk="0" h="14155" w="8999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386800" y="2744225"/>
              <a:ext cx="73900" cy="54075"/>
            </a:xfrm>
            <a:custGeom>
              <a:rect b="b" l="l" r="r" t="t"/>
              <a:pathLst>
                <a:path extrusionOk="0" h="2163" w="2956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970275" y="2601850"/>
              <a:ext cx="91300" cy="88200"/>
            </a:xfrm>
            <a:custGeom>
              <a:rect b="b" l="l" r="r" t="t"/>
              <a:pathLst>
                <a:path extrusionOk="0" h="3528" w="3652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477600" y="3095475"/>
              <a:ext cx="87400" cy="55100"/>
            </a:xfrm>
            <a:custGeom>
              <a:rect b="b" l="l" r="r" t="t"/>
              <a:pathLst>
                <a:path extrusionOk="0" h="2204" w="3496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966325" y="3037325"/>
              <a:ext cx="392250" cy="224000"/>
            </a:xfrm>
            <a:custGeom>
              <a:rect b="b" l="l" r="r" t="t"/>
              <a:pathLst>
                <a:path extrusionOk="0" h="8960" w="1569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48400" y="2691750"/>
              <a:ext cx="202400" cy="260600"/>
            </a:xfrm>
            <a:custGeom>
              <a:rect b="b" l="l" r="r" t="t"/>
              <a:pathLst>
                <a:path extrusionOk="0" h="10424" w="8096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017075" y="2429225"/>
              <a:ext cx="733725" cy="832750"/>
            </a:xfrm>
            <a:custGeom>
              <a:rect b="b" l="l" r="r" t="t"/>
              <a:pathLst>
                <a:path extrusionOk="0" h="33310" w="29349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-252064" y="-78198"/>
            <a:ext cx="4824064" cy="5976465"/>
          </a:xfrm>
          <a:custGeom>
            <a:rect b="b" l="l" r="r" t="t"/>
            <a:pathLst>
              <a:path extrusionOk="0" h="140507" w="113414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 flipH="1" rot="-9970999">
            <a:off x="5653541" y="-1105621"/>
            <a:ext cx="5170845" cy="5714347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285" name="Google Shape;285;p7"/>
            <p:cNvSpPr/>
            <p:nvPr/>
          </p:nvSpPr>
          <p:spPr>
            <a:xfrm>
              <a:off x="3026450" y="831475"/>
              <a:ext cx="944275" cy="944900"/>
            </a:xfrm>
            <a:custGeom>
              <a:rect b="b" l="l" r="r" t="t"/>
              <a:pathLst>
                <a:path extrusionOk="0" h="37796" w="37771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400525" y="1528850"/>
              <a:ext cx="513175" cy="247525"/>
            </a:xfrm>
            <a:custGeom>
              <a:rect b="b" l="l" r="r" t="t"/>
              <a:pathLst>
                <a:path extrusionOk="0" h="9901" w="20527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026450" y="983100"/>
              <a:ext cx="943650" cy="723725"/>
            </a:xfrm>
            <a:custGeom>
              <a:rect b="b" l="l" r="r" t="t"/>
              <a:pathLst>
                <a:path extrusionOk="0" h="28949" w="37746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064675" y="831475"/>
              <a:ext cx="689250" cy="285125"/>
            </a:xfrm>
            <a:custGeom>
              <a:rect b="b" l="l" r="r" t="t"/>
              <a:pathLst>
                <a:path extrusionOk="0" h="11405" w="2757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69700" y="1218075"/>
              <a:ext cx="401025" cy="384750"/>
            </a:xfrm>
            <a:custGeom>
              <a:rect b="b" l="l" r="r" t="t"/>
              <a:pathLst>
                <a:path extrusionOk="0" h="15390" w="16041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061550" y="1302325"/>
              <a:ext cx="609675" cy="324925"/>
            </a:xfrm>
            <a:custGeom>
              <a:rect b="b" l="l" r="r" t="t"/>
              <a:pathLst>
                <a:path extrusionOk="0" h="12997" w="24387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612300" y="1022575"/>
              <a:ext cx="303300" cy="202100"/>
            </a:xfrm>
            <a:custGeom>
              <a:rect b="b" l="l" r="r" t="t"/>
              <a:pathLst>
                <a:path extrusionOk="0" h="8084" w="12132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032100" y="1148400"/>
              <a:ext cx="332725" cy="85975"/>
            </a:xfrm>
            <a:custGeom>
              <a:rect b="b" l="l" r="r" t="t"/>
              <a:pathLst>
                <a:path extrusionOk="0" h="3439" w="13309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175575" y="831475"/>
              <a:ext cx="392900" cy="131850"/>
            </a:xfrm>
            <a:custGeom>
              <a:rect b="b" l="l" r="r" t="t"/>
              <a:pathLst>
                <a:path extrusionOk="0" h="5274" w="15716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198775" y="872200"/>
              <a:ext cx="771950" cy="904175"/>
            </a:xfrm>
            <a:custGeom>
              <a:rect b="b" l="l" r="r" t="t"/>
              <a:pathLst>
                <a:path extrusionOk="0" h="36167" w="30878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705025" y="356575"/>
              <a:ext cx="1582750" cy="1907900"/>
            </a:xfrm>
            <a:custGeom>
              <a:rect b="b" l="l" r="r" t="t"/>
              <a:pathLst>
                <a:path extrusionOk="0" h="76316" w="6331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3"/>
          </a:xfrm>
        </p:grpSpPr>
        <p:sp>
          <p:nvSpPr>
            <p:cNvPr id="297" name="Google Shape;297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7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60"/>
          </a:xfrm>
        </p:grpSpPr>
        <p:sp>
          <p:nvSpPr>
            <p:cNvPr id="307" name="Google Shape;307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60"/>
          </a:xfrm>
        </p:grpSpPr>
        <p:sp>
          <p:nvSpPr>
            <p:cNvPr id="311" name="Google Shape;311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3"/>
          </a:xfrm>
        </p:grpSpPr>
        <p:sp>
          <p:nvSpPr>
            <p:cNvPr id="315" name="Google Shape;315;p7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7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60"/>
          </a:xfrm>
        </p:grpSpPr>
        <p:sp>
          <p:nvSpPr>
            <p:cNvPr id="325" name="Google Shape;325;p7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7"/>
          <p:cNvSpPr txBox="1"/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9" name="Google Shape;329;p7"/>
          <p:cNvSpPr txBox="1"/>
          <p:nvPr>
            <p:ph idx="2" type="title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30" name="Google Shape;330;p7"/>
          <p:cNvSpPr txBox="1"/>
          <p:nvPr>
            <p:ph idx="1" type="subTitle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1" name="Google Shape;331;p7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332" name="Google Shape;332;p7"/>
            <p:cNvSpPr/>
            <p:nvPr/>
          </p:nvSpPr>
          <p:spPr>
            <a:xfrm>
              <a:off x="1565300" y="733100"/>
              <a:ext cx="1143525" cy="1143525"/>
            </a:xfrm>
            <a:custGeom>
              <a:rect b="b" l="l" r="r" t="t"/>
              <a:pathLst>
                <a:path extrusionOk="0" h="45741" w="45741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65300" y="906675"/>
              <a:ext cx="1143525" cy="708025"/>
            </a:xfrm>
            <a:custGeom>
              <a:rect b="b" l="l" r="r" t="t"/>
              <a:pathLst>
                <a:path extrusionOk="0" h="28321" w="45741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666800" y="1616175"/>
              <a:ext cx="896650" cy="260450"/>
            </a:xfrm>
            <a:custGeom>
              <a:rect b="b" l="l" r="r" t="t"/>
              <a:pathLst>
                <a:path extrusionOk="0" h="10418" w="35866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790250" y="733100"/>
              <a:ext cx="664800" cy="158550"/>
            </a:xfrm>
            <a:custGeom>
              <a:rect b="b" l="l" r="r" t="t"/>
              <a:pathLst>
                <a:path extrusionOk="0" h="6342" w="26592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75325" y="1062675"/>
              <a:ext cx="1133500" cy="371550"/>
            </a:xfrm>
            <a:custGeom>
              <a:rect b="b" l="l" r="r" t="t"/>
              <a:pathLst>
                <a:path extrusionOk="0" h="14862" w="4534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69675" y="1373450"/>
              <a:ext cx="1104675" cy="161625"/>
            </a:xfrm>
            <a:custGeom>
              <a:rect b="b" l="l" r="r" t="t"/>
              <a:pathLst>
                <a:path extrusionOk="0" h="6465" w="44187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731975" y="809550"/>
              <a:ext cx="976850" cy="1067075"/>
            </a:xfrm>
            <a:custGeom>
              <a:rect b="b" l="l" r="r" t="t"/>
              <a:pathLst>
                <a:path extrusionOk="0" h="42683" w="39074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1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7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340" name="Google Shape;340;p7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/>
          <p:nvPr/>
        </p:nvSpPr>
        <p:spPr>
          <a:xfrm rot="-9370905">
            <a:off x="-108092" y="-662209"/>
            <a:ext cx="9732453" cy="5741531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"/>
          <p:cNvSpPr/>
          <p:nvPr/>
        </p:nvSpPr>
        <p:spPr>
          <a:xfrm flipH="1" rot="5400000">
            <a:off x="-2054751" y="-2695254"/>
            <a:ext cx="6090356" cy="6730506"/>
          </a:xfrm>
          <a:custGeom>
            <a:rect b="b" l="l" r="r" t="t"/>
            <a:pathLst>
              <a:path extrusionOk="0" h="130373" w="117973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8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3"/>
          </a:xfrm>
        </p:grpSpPr>
        <p:sp>
          <p:nvSpPr>
            <p:cNvPr id="350" name="Google Shape;350;p8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8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60"/>
          </a:xfrm>
        </p:grpSpPr>
        <p:sp>
          <p:nvSpPr>
            <p:cNvPr id="360" name="Google Shape;360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8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60"/>
          </a:xfrm>
        </p:grpSpPr>
        <p:sp>
          <p:nvSpPr>
            <p:cNvPr id="364" name="Google Shape;364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60"/>
          </a:xfrm>
        </p:grpSpPr>
        <p:sp>
          <p:nvSpPr>
            <p:cNvPr id="368" name="Google Shape;368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8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60"/>
          </a:xfrm>
        </p:grpSpPr>
        <p:sp>
          <p:nvSpPr>
            <p:cNvPr id="372" name="Google Shape;372;p8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"/>
          <p:cNvSpPr txBox="1"/>
          <p:nvPr>
            <p:ph idx="1" type="subTitle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6" name="Google Shape;376;p8"/>
          <p:cNvSpPr txBox="1"/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7" name="Google Shape;377;p8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378" name="Google Shape;378;p8"/>
            <p:cNvSpPr/>
            <p:nvPr/>
          </p:nvSpPr>
          <p:spPr>
            <a:xfrm>
              <a:off x="4134250" y="882850"/>
              <a:ext cx="843375" cy="844025"/>
            </a:xfrm>
            <a:custGeom>
              <a:rect b="b" l="l" r="r" t="t"/>
              <a:pathLst>
                <a:path extrusionOk="0" h="33761" w="33735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752650" y="944875"/>
              <a:ext cx="224975" cy="670475"/>
            </a:xfrm>
            <a:custGeom>
              <a:rect b="b" l="l" r="r" t="t"/>
              <a:pathLst>
                <a:path extrusionOk="0" h="26819" w="8999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350400" y="882850"/>
              <a:ext cx="397275" cy="844025"/>
            </a:xfrm>
            <a:custGeom>
              <a:rect b="b" l="l" r="r" t="t"/>
              <a:pathLst>
                <a:path extrusionOk="0" h="33761" w="15891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483225" y="882850"/>
              <a:ext cx="139975" cy="844025"/>
            </a:xfrm>
            <a:custGeom>
              <a:rect b="b" l="l" r="r" t="t"/>
              <a:pathLst>
                <a:path extrusionOk="0" h="33761" w="5599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270825" y="927350"/>
              <a:ext cx="706800" cy="799525"/>
            </a:xfrm>
            <a:custGeom>
              <a:rect b="b" l="l" r="r" t="t"/>
              <a:pathLst>
                <a:path extrusionOk="0" h="31981" w="28272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/>
          <p:nvPr/>
        </p:nvSpPr>
        <p:spPr>
          <a:xfrm rot="1521954">
            <a:off x="-385060" y="-43163"/>
            <a:ext cx="9706358" cy="5726136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9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3"/>
          </a:xfrm>
        </p:grpSpPr>
        <p:sp>
          <p:nvSpPr>
            <p:cNvPr id="387" name="Google Shape;387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9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60"/>
          </a:xfrm>
        </p:grpSpPr>
        <p:sp>
          <p:nvSpPr>
            <p:cNvPr id="397" name="Google Shape;397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8453589" y="3940297"/>
            <a:ext cx="500427" cy="464735"/>
            <a:chOff x="3931664" y="3196564"/>
            <a:chExt cx="819834" cy="761360"/>
          </a:xfrm>
        </p:grpSpPr>
        <p:sp>
          <p:nvSpPr>
            <p:cNvPr id="401" name="Google Shape;401;p9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3"/>
          </a:xfrm>
        </p:grpSpPr>
        <p:sp>
          <p:nvSpPr>
            <p:cNvPr id="405" name="Google Shape;40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9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3"/>
          </a:xfrm>
        </p:grpSpPr>
        <p:sp>
          <p:nvSpPr>
            <p:cNvPr id="415" name="Google Shape;415;p9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9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9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9"/>
          <p:cNvSpPr txBox="1"/>
          <p:nvPr>
            <p:ph idx="1" type="subTitle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8" name="Google Shape;428;p9"/>
          <p:cNvSpPr txBox="1"/>
          <p:nvPr>
            <p:ph idx="2" type="subTitle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9" name="Google Shape;429;p9"/>
          <p:cNvSpPr txBox="1"/>
          <p:nvPr>
            <p:ph idx="3" type="title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9"/>
          <p:cNvSpPr txBox="1"/>
          <p:nvPr>
            <p:ph idx="4" type="title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-294392" y="15192"/>
            <a:ext cx="9732795" cy="5741733"/>
          </a:xfrm>
          <a:custGeom>
            <a:rect b="b" l="l" r="r" t="t"/>
            <a:pathLst>
              <a:path extrusionOk="0" h="176289" w="298827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0"/>
          <p:cNvSpPr txBox="1"/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10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fmla="val 16667" name="adj"/>
            </a:avLst>
          </a:prstGeom>
          <a:solidFill>
            <a:srgbClr val="9F2A56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0"/>
          <p:cNvSpPr txBox="1"/>
          <p:nvPr>
            <p:ph idx="1" type="subTitle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10"/>
          <p:cNvSpPr txBox="1"/>
          <p:nvPr>
            <p:ph idx="2" type="title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10"/>
          <p:cNvSpPr txBox="1"/>
          <p:nvPr>
            <p:ph idx="3" type="subTitle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0"/>
          <p:cNvSpPr txBox="1"/>
          <p:nvPr>
            <p:ph idx="4" type="title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10"/>
          <p:cNvSpPr txBox="1"/>
          <p:nvPr>
            <p:ph idx="5" type="subTitle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0"/>
          <p:cNvSpPr txBox="1"/>
          <p:nvPr>
            <p:ph idx="6" type="title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10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3"/>
          </a:xfrm>
        </p:grpSpPr>
        <p:sp>
          <p:nvSpPr>
            <p:cNvPr id="445" name="Google Shape;445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0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60"/>
          </a:xfrm>
        </p:grpSpPr>
        <p:sp>
          <p:nvSpPr>
            <p:cNvPr id="455" name="Google Shape;455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10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60"/>
          </a:xfrm>
        </p:grpSpPr>
        <p:sp>
          <p:nvSpPr>
            <p:cNvPr id="459" name="Google Shape;459;p10"/>
            <p:cNvSpPr/>
            <p:nvPr/>
          </p:nvSpPr>
          <p:spPr>
            <a:xfrm>
              <a:off x="4029385" y="3196564"/>
              <a:ext cx="627229" cy="532108"/>
            </a:xfrm>
            <a:custGeom>
              <a:rect b="b" l="l" r="r" t="t"/>
              <a:pathLst>
                <a:path extrusionOk="0" h="6752" w="7959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3931664" y="3306422"/>
              <a:ext cx="819834" cy="651502"/>
            </a:xfrm>
            <a:custGeom>
              <a:rect b="b" l="l" r="r" t="t"/>
              <a:pathLst>
                <a:path extrusionOk="0" h="8267" w="10403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4296543" y="3206573"/>
              <a:ext cx="254627" cy="251317"/>
            </a:xfrm>
            <a:custGeom>
              <a:rect b="b" l="l" r="r" t="t"/>
              <a:pathLst>
                <a:path extrusionOk="0" h="3189" w="3231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0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3"/>
          </a:xfrm>
        </p:grpSpPr>
        <p:sp>
          <p:nvSpPr>
            <p:cNvPr id="463" name="Google Shape;46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0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3"/>
          </a:xfrm>
        </p:grpSpPr>
        <p:sp>
          <p:nvSpPr>
            <p:cNvPr id="473" name="Google Shape;47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10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3"/>
          </a:xfrm>
        </p:grpSpPr>
        <p:sp>
          <p:nvSpPr>
            <p:cNvPr id="483" name="Google Shape;483;p10"/>
            <p:cNvSpPr/>
            <p:nvPr/>
          </p:nvSpPr>
          <p:spPr>
            <a:xfrm>
              <a:off x="3586486" y="1530650"/>
              <a:ext cx="1283853" cy="1204967"/>
            </a:xfrm>
            <a:custGeom>
              <a:rect b="b" l="l" r="r" t="t"/>
              <a:pathLst>
                <a:path extrusionOk="0" h="15290" w="16291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483800" y="2001604"/>
              <a:ext cx="1222698" cy="831025"/>
            </a:xfrm>
            <a:custGeom>
              <a:rect b="b" l="l" r="r" t="t"/>
              <a:pathLst>
                <a:path extrusionOk="0" h="10545" w="15515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3781929" y="1634597"/>
              <a:ext cx="383950" cy="479701"/>
            </a:xfrm>
            <a:custGeom>
              <a:rect b="b" l="l" r="r" t="t"/>
              <a:pathLst>
                <a:path extrusionOk="0" h="6087" w="4872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4191808" y="1674553"/>
              <a:ext cx="371971" cy="367873"/>
            </a:xfrm>
            <a:custGeom>
              <a:rect b="b" l="l" r="r" t="t"/>
              <a:pathLst>
                <a:path extrusionOk="0" h="4668" w="472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4293785" y="2085456"/>
              <a:ext cx="144139" cy="109306"/>
            </a:xfrm>
            <a:custGeom>
              <a:rect b="b" l="l" r="r" t="t"/>
              <a:pathLst>
                <a:path extrusionOk="0" h="1387" w="1829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4598140" y="1934066"/>
              <a:ext cx="345334" cy="605478"/>
            </a:xfrm>
            <a:custGeom>
              <a:rect b="b" l="l" r="r" t="t"/>
              <a:pathLst>
                <a:path extrusionOk="0" h="7683" w="4382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4294415" y="2295793"/>
              <a:ext cx="282761" cy="187483"/>
            </a:xfrm>
            <a:custGeom>
              <a:rect b="b" l="l" r="r" t="t"/>
              <a:pathLst>
                <a:path extrusionOk="0" h="2379" w="3588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cap="flat" cmpd="sng" w="9525">
              <a:solidFill>
                <a:srgbClr val="5D468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585777" y="2546874"/>
              <a:ext cx="924570" cy="381349"/>
            </a:xfrm>
            <a:custGeom>
              <a:rect b="b" l="l" r="r" t="t"/>
              <a:pathLst>
                <a:path extrusionOk="0" h="4839" w="11732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cap="flat" cmpd="sng" w="9525">
              <a:solidFill>
                <a:srgbClr val="7B5F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b="1" i="0" sz="36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b="0" i="0" sz="1600" u="none" cap="none" strike="noStrik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3"/>
          <p:cNvSpPr txBox="1"/>
          <p:nvPr>
            <p:ph type="ctrTitle"/>
          </p:nvPr>
        </p:nvSpPr>
        <p:spPr>
          <a:xfrm>
            <a:off x="720725" y="1795825"/>
            <a:ext cx="7818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Custard Fall</a:t>
            </a:r>
            <a:endParaRPr/>
          </a:p>
        </p:txBody>
      </p:sp>
      <p:sp>
        <p:nvSpPr>
          <p:cNvPr id="1437" name="Google Shape;1437;p33"/>
          <p:cNvSpPr txBox="1"/>
          <p:nvPr>
            <p:ph idx="1" type="subTitle"/>
          </p:nvPr>
        </p:nvSpPr>
        <p:spPr>
          <a:xfrm>
            <a:off x="1499225" y="283170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Led by JustGreg, releasing October 16th 2022</a:t>
            </a:r>
            <a:endParaRPr/>
          </a:p>
        </p:txBody>
      </p:sp>
      <p:sp>
        <p:nvSpPr>
          <p:cNvPr id="1438" name="Google Shape;1438;p33"/>
          <p:cNvSpPr txBox="1"/>
          <p:nvPr>
            <p:ph idx="1" type="subTitle"/>
          </p:nvPr>
        </p:nvSpPr>
        <p:spPr>
          <a:xfrm>
            <a:off x="2718650" y="871500"/>
            <a:ext cx="378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Pitch from June 5th </a:t>
            </a:r>
            <a:r>
              <a:rPr lang="en"/>
              <a:t>2022</a:t>
            </a:r>
            <a:endParaRPr/>
          </a:p>
        </p:txBody>
      </p:sp>
      <p:sp>
        <p:nvSpPr>
          <p:cNvPr id="1439" name="Google Shape;1439;p33"/>
          <p:cNvSpPr txBox="1"/>
          <p:nvPr>
            <p:ph idx="1" type="subTitle"/>
          </p:nvPr>
        </p:nvSpPr>
        <p:spPr>
          <a:xfrm>
            <a:off x="1499100" y="3811950"/>
            <a:ext cx="6145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/>
              <a:t>Unity3D </a:t>
            </a:r>
            <a:r>
              <a:rPr b="1" lang="en" sz="2100"/>
              <a:t>2021.3.3f1</a:t>
            </a:r>
            <a:endParaRPr b="1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42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Rough Roadmap</a:t>
            </a:r>
            <a:endParaRPr/>
          </a:p>
        </p:txBody>
      </p:sp>
      <p:sp>
        <p:nvSpPr>
          <p:cNvPr id="1502" name="Google Shape;1502;p42"/>
          <p:cNvSpPr txBox="1"/>
          <p:nvPr>
            <p:ph idx="2" type="title"/>
          </p:nvPr>
        </p:nvSpPr>
        <p:spPr>
          <a:xfrm>
            <a:off x="171521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Inhale mechanic</a:t>
            </a:r>
            <a:endParaRPr/>
          </a:p>
        </p:txBody>
      </p:sp>
      <p:sp>
        <p:nvSpPr>
          <p:cNvPr id="1503" name="Google Shape;1503;p42"/>
          <p:cNvSpPr txBox="1"/>
          <p:nvPr>
            <p:ph idx="6" type="title"/>
          </p:nvPr>
        </p:nvSpPr>
        <p:spPr>
          <a:xfrm>
            <a:off x="1715048" y="3201425"/>
            <a:ext cx="2704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Taming the Custard</a:t>
            </a:r>
            <a:endParaRPr/>
          </a:p>
        </p:txBody>
      </p:sp>
      <p:sp>
        <p:nvSpPr>
          <p:cNvPr id="1504" name="Google Shape;1504;p42"/>
          <p:cNvSpPr txBox="1"/>
          <p:nvPr>
            <p:ph idx="9" type="title"/>
          </p:nvPr>
        </p:nvSpPr>
        <p:spPr>
          <a:xfrm>
            <a:off x="115151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5" name="Google Shape;1505;p42"/>
          <p:cNvSpPr txBox="1"/>
          <p:nvPr>
            <p:ph idx="13" type="title"/>
          </p:nvPr>
        </p:nvSpPr>
        <p:spPr>
          <a:xfrm>
            <a:off x="11515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06" name="Google Shape;1506;p42"/>
          <p:cNvSpPr txBox="1"/>
          <p:nvPr>
            <p:ph idx="2" type="title"/>
          </p:nvPr>
        </p:nvSpPr>
        <p:spPr>
          <a:xfrm>
            <a:off x="5321461" y="18655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Food items</a:t>
            </a:r>
            <a:endParaRPr/>
          </a:p>
        </p:txBody>
      </p:sp>
      <p:sp>
        <p:nvSpPr>
          <p:cNvPr id="1507" name="Google Shape;1507;p42"/>
          <p:cNvSpPr txBox="1"/>
          <p:nvPr>
            <p:ph idx="9" type="title"/>
          </p:nvPr>
        </p:nvSpPr>
        <p:spPr>
          <a:xfrm>
            <a:off x="4757763" y="18655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08" name="Google Shape;1508;p42"/>
          <p:cNvSpPr txBox="1"/>
          <p:nvPr>
            <p:ph idx="9" type="title"/>
          </p:nvPr>
        </p:nvSpPr>
        <p:spPr>
          <a:xfrm>
            <a:off x="1151513" y="25531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09" name="Google Shape;1509;p42"/>
          <p:cNvSpPr txBox="1"/>
          <p:nvPr>
            <p:ph idx="2" type="title"/>
          </p:nvPr>
        </p:nvSpPr>
        <p:spPr>
          <a:xfrm>
            <a:off x="1715211" y="25531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Gather resources</a:t>
            </a:r>
            <a:endParaRPr/>
          </a:p>
        </p:txBody>
      </p:sp>
      <p:sp>
        <p:nvSpPr>
          <p:cNvPr id="1510" name="Google Shape;1510;p42"/>
          <p:cNvSpPr txBox="1"/>
          <p:nvPr>
            <p:ph idx="13" type="title"/>
          </p:nvPr>
        </p:nvSpPr>
        <p:spPr>
          <a:xfrm>
            <a:off x="1151513" y="38872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11" name="Google Shape;1511;p42"/>
          <p:cNvSpPr txBox="1"/>
          <p:nvPr>
            <p:ph idx="6" type="title"/>
          </p:nvPr>
        </p:nvSpPr>
        <p:spPr>
          <a:xfrm>
            <a:off x="1715050" y="3887225"/>
            <a:ext cx="2763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Crafting &amp; Inventory</a:t>
            </a:r>
            <a:endParaRPr/>
          </a:p>
        </p:txBody>
      </p:sp>
      <p:sp>
        <p:nvSpPr>
          <p:cNvPr id="1512" name="Google Shape;1512;p42"/>
          <p:cNvSpPr txBox="1"/>
          <p:nvPr>
            <p:ph idx="9" type="title"/>
          </p:nvPr>
        </p:nvSpPr>
        <p:spPr>
          <a:xfrm>
            <a:off x="4732913" y="2553150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13" name="Google Shape;1513;p42"/>
          <p:cNvSpPr txBox="1"/>
          <p:nvPr>
            <p:ph idx="2" type="title"/>
          </p:nvPr>
        </p:nvSpPr>
        <p:spPr>
          <a:xfrm>
            <a:off x="5296600" y="2553150"/>
            <a:ext cx="3379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Fighting static enemies</a:t>
            </a:r>
            <a:endParaRPr/>
          </a:p>
        </p:txBody>
      </p:sp>
      <p:sp>
        <p:nvSpPr>
          <p:cNvPr id="1514" name="Google Shape;1514;p42"/>
          <p:cNvSpPr txBox="1"/>
          <p:nvPr>
            <p:ph idx="6" type="title"/>
          </p:nvPr>
        </p:nvSpPr>
        <p:spPr>
          <a:xfrm>
            <a:off x="5296448" y="3201425"/>
            <a:ext cx="2704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Feedback and polish</a:t>
            </a:r>
            <a:endParaRPr/>
          </a:p>
        </p:txBody>
      </p:sp>
      <p:sp>
        <p:nvSpPr>
          <p:cNvPr id="1515" name="Google Shape;1515;p42"/>
          <p:cNvSpPr txBox="1"/>
          <p:nvPr>
            <p:ph idx="13" type="title"/>
          </p:nvPr>
        </p:nvSpPr>
        <p:spPr>
          <a:xfrm>
            <a:off x="4732913" y="3201425"/>
            <a:ext cx="414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3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Info Sheet</a:t>
            </a:r>
            <a:endParaRPr/>
          </a:p>
        </p:txBody>
      </p:sp>
      <p:sp>
        <p:nvSpPr>
          <p:cNvPr id="1521" name="Google Shape;1521;p43"/>
          <p:cNvSpPr txBox="1"/>
          <p:nvPr>
            <p:ph idx="1" type="subTitle"/>
          </p:nvPr>
        </p:nvSpPr>
        <p:spPr>
          <a:xfrm>
            <a:off x="5169361" y="3654925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PC with keyboard-mouse and gamepad controls</a:t>
            </a:r>
            <a:endParaRPr/>
          </a:p>
        </p:txBody>
      </p:sp>
      <p:sp>
        <p:nvSpPr>
          <p:cNvPr id="1522" name="Google Shape;1522;p43"/>
          <p:cNvSpPr txBox="1"/>
          <p:nvPr>
            <p:ph idx="2" type="title"/>
          </p:nvPr>
        </p:nvSpPr>
        <p:spPr>
          <a:xfrm>
            <a:off x="5169361" y="33129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Target Platform</a:t>
            </a:r>
            <a:endParaRPr/>
          </a:p>
        </p:txBody>
      </p:sp>
      <p:sp>
        <p:nvSpPr>
          <p:cNvPr id="1523" name="Google Shape;1523;p43"/>
          <p:cNvSpPr txBox="1"/>
          <p:nvPr>
            <p:ph idx="5" type="subTitle"/>
          </p:nvPr>
        </p:nvSpPr>
        <p:spPr>
          <a:xfrm>
            <a:off x="1490625" y="2085450"/>
            <a:ext cx="2828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World is mostly voxel based. Ramps like in Zelda are allowed, Low-Poly, ¾ Camera</a:t>
            </a:r>
            <a:endParaRPr i="1"/>
          </a:p>
        </p:txBody>
      </p:sp>
      <p:sp>
        <p:nvSpPr>
          <p:cNvPr id="1524" name="Google Shape;1524;p43"/>
          <p:cNvSpPr txBox="1"/>
          <p:nvPr>
            <p:ph idx="6" type="title"/>
          </p:nvPr>
        </p:nvSpPr>
        <p:spPr>
          <a:xfrm>
            <a:off x="1490487" y="17434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Art-Style</a:t>
            </a:r>
            <a:endParaRPr/>
          </a:p>
        </p:txBody>
      </p:sp>
      <p:pic>
        <p:nvPicPr>
          <p:cNvPr id="1525" name="Google Shape;1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25" y="2981000"/>
            <a:ext cx="2498100" cy="1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0" y="1270717"/>
            <a:ext cx="2498102" cy="187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4"/>
          <p:cNvSpPr txBox="1"/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Things you can do!</a:t>
            </a:r>
            <a:endParaRPr/>
          </a:p>
        </p:txBody>
      </p:sp>
      <p:sp>
        <p:nvSpPr>
          <p:cNvPr id="1532" name="Google Shape;1532;p44"/>
          <p:cNvSpPr txBox="1"/>
          <p:nvPr>
            <p:ph idx="1" type="subTitle"/>
          </p:nvPr>
        </p:nvSpPr>
        <p:spPr>
          <a:xfrm>
            <a:off x="1546300" y="1992650"/>
            <a:ext cx="22956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Game HUD, crafting and inventory </a:t>
            </a:r>
            <a:r>
              <a:rPr lang="en"/>
              <a:t>menus, ecosystem and player abilities </a:t>
            </a:r>
            <a:endParaRPr/>
          </a:p>
        </p:txBody>
      </p:sp>
      <p:sp>
        <p:nvSpPr>
          <p:cNvPr id="1533" name="Google Shape;1533;p44"/>
          <p:cNvSpPr txBox="1"/>
          <p:nvPr>
            <p:ph idx="2" type="title"/>
          </p:nvPr>
        </p:nvSpPr>
        <p:spPr>
          <a:xfrm>
            <a:off x="1546311" y="16506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534" name="Google Shape;1534;p44"/>
          <p:cNvSpPr txBox="1"/>
          <p:nvPr>
            <p:ph idx="5" type="subTitle"/>
          </p:nvPr>
        </p:nvSpPr>
        <p:spPr>
          <a:xfrm>
            <a:off x="1546300" y="3328525"/>
            <a:ext cx="2828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Expressive low-poly level design, player animation and a lot of items and structures</a:t>
            </a:r>
            <a:endParaRPr i="1"/>
          </a:p>
        </p:txBody>
      </p:sp>
      <p:sp>
        <p:nvSpPr>
          <p:cNvPr id="1535" name="Google Shape;1535;p44"/>
          <p:cNvSpPr txBox="1"/>
          <p:nvPr>
            <p:ph idx="6" type="title"/>
          </p:nvPr>
        </p:nvSpPr>
        <p:spPr>
          <a:xfrm>
            <a:off x="1546162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3D Art</a:t>
            </a:r>
            <a:endParaRPr/>
          </a:p>
        </p:txBody>
      </p:sp>
      <p:sp>
        <p:nvSpPr>
          <p:cNvPr id="1536" name="Google Shape;1536;p44"/>
          <p:cNvSpPr txBox="1"/>
          <p:nvPr>
            <p:ph idx="1" type="subTitle"/>
          </p:nvPr>
        </p:nvSpPr>
        <p:spPr>
          <a:xfrm>
            <a:off x="5169361" y="2069850"/>
            <a:ext cx="229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Synth with electric guitar - ideally adaptive</a:t>
            </a:r>
            <a:endParaRPr/>
          </a:p>
        </p:txBody>
      </p:sp>
      <p:sp>
        <p:nvSpPr>
          <p:cNvPr id="1537" name="Google Shape;1537;p44"/>
          <p:cNvSpPr txBox="1"/>
          <p:nvPr>
            <p:ph idx="2" type="title"/>
          </p:nvPr>
        </p:nvSpPr>
        <p:spPr>
          <a:xfrm>
            <a:off x="5169361" y="1727850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1538" name="Google Shape;1538;p44"/>
          <p:cNvSpPr txBox="1"/>
          <p:nvPr>
            <p:ph idx="1" type="subTitle"/>
          </p:nvPr>
        </p:nvSpPr>
        <p:spPr>
          <a:xfrm>
            <a:off x="5169349" y="3328525"/>
            <a:ext cx="242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 lot of foley sfx on terrain and custard and feedback and environmental sounds</a:t>
            </a:r>
            <a:endParaRPr/>
          </a:p>
        </p:txBody>
      </p:sp>
      <p:sp>
        <p:nvSpPr>
          <p:cNvPr id="1539" name="Google Shape;1539;p44"/>
          <p:cNvSpPr txBox="1"/>
          <p:nvPr>
            <p:ph idx="2" type="title"/>
          </p:nvPr>
        </p:nvSpPr>
        <p:spPr>
          <a:xfrm>
            <a:off x="5169361" y="2986525"/>
            <a:ext cx="2295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Sound effects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Schedule is up on trello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6"/>
          <p:cNvSpPr txBox="1"/>
          <p:nvPr>
            <p:ph type="ctrTitle"/>
          </p:nvPr>
        </p:nvSpPr>
        <p:spPr>
          <a:xfrm>
            <a:off x="290275" y="892600"/>
            <a:ext cx="8133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Come join us on</a:t>
            </a:r>
            <a:endParaRPr/>
          </a:p>
        </p:txBody>
      </p:sp>
      <p:sp>
        <p:nvSpPr>
          <p:cNvPr id="1550" name="Google Shape;1550;p46"/>
          <p:cNvSpPr txBox="1"/>
          <p:nvPr>
            <p:ph idx="1" type="subTitle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#team-custard-fall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7"/>
          <p:cNvSpPr txBox="1"/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56" name="Google Shape;1556;p47"/>
          <p:cNvSpPr txBox="1"/>
          <p:nvPr>
            <p:ph idx="1" type="subTitle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grpSp>
        <p:nvGrpSpPr>
          <p:cNvPr id="1557" name="Google Shape;1557;p47"/>
          <p:cNvGrpSpPr/>
          <p:nvPr/>
        </p:nvGrpSpPr>
        <p:grpSpPr>
          <a:xfrm>
            <a:off x="3357735" y="1669701"/>
            <a:ext cx="455029" cy="447474"/>
            <a:chOff x="2866317" y="3817357"/>
            <a:chExt cx="362920" cy="356866"/>
          </a:xfrm>
        </p:grpSpPr>
        <p:sp>
          <p:nvSpPr>
            <p:cNvPr id="1558" name="Google Shape;1558;p47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3021457" y="3817357"/>
              <a:ext cx="207780" cy="356576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1" name="Google Shape;1561;p47"/>
          <p:cNvGrpSpPr/>
          <p:nvPr/>
        </p:nvGrpSpPr>
        <p:grpSpPr>
          <a:xfrm>
            <a:off x="4015516" y="1669701"/>
            <a:ext cx="455030" cy="447473"/>
            <a:chOff x="3314750" y="3817357"/>
            <a:chExt cx="362921" cy="356865"/>
          </a:xfrm>
        </p:grpSpPr>
        <p:sp>
          <p:nvSpPr>
            <p:cNvPr id="1562" name="Google Shape;1562;p47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47"/>
          <p:cNvGrpSpPr/>
          <p:nvPr/>
        </p:nvGrpSpPr>
        <p:grpSpPr>
          <a:xfrm>
            <a:off x="4673307" y="1669697"/>
            <a:ext cx="455522" cy="447111"/>
            <a:chOff x="3763184" y="3817357"/>
            <a:chExt cx="363313" cy="356576"/>
          </a:xfrm>
        </p:grpSpPr>
        <p:sp>
          <p:nvSpPr>
            <p:cNvPr id="1568" name="Google Shape;1568;p47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47"/>
          <p:cNvGrpSpPr/>
          <p:nvPr/>
        </p:nvGrpSpPr>
        <p:grpSpPr>
          <a:xfrm>
            <a:off x="5331549" y="1669697"/>
            <a:ext cx="455062" cy="447111"/>
            <a:chOff x="4211985" y="3817357"/>
            <a:chExt cx="362946" cy="356576"/>
          </a:xfrm>
        </p:grpSpPr>
        <p:sp>
          <p:nvSpPr>
            <p:cNvPr id="1574" name="Google Shape;1574;p47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4366758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47"/>
          <p:cNvSpPr txBox="1"/>
          <p:nvPr/>
        </p:nvSpPr>
        <p:spPr>
          <a:xfrm>
            <a:off x="3256200" y="4312200"/>
            <a:ext cx="2631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b="1" i="0" sz="1400" u="none" cap="none" strike="noStrik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Meet JustGreg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(Grygoriy Kulesko)</a:t>
            </a:r>
            <a:endParaRPr/>
          </a:p>
        </p:txBody>
      </p:sp>
      <p:sp>
        <p:nvSpPr>
          <p:cNvPr id="1445" name="Google Shape;1445;p34"/>
          <p:cNvSpPr txBox="1"/>
          <p:nvPr>
            <p:ph idx="1" type="subTitle"/>
          </p:nvPr>
        </p:nvSpPr>
        <p:spPr>
          <a:xfrm>
            <a:off x="720725" y="2820600"/>
            <a:ext cx="36966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Second time project lead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Three times </a:t>
            </a:r>
            <a:r>
              <a:rPr b="1" lang="en"/>
              <a:t>g</a:t>
            </a:r>
            <a:r>
              <a:rPr b="1" lang="en"/>
              <a:t>ame changer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Programmer by day </a:t>
            </a:r>
            <a:br>
              <a:rPr lang="en"/>
            </a:br>
            <a:r>
              <a:rPr lang="en"/>
              <a:t>but also enjoy 3d modelling, sound design and UX thinking</a:t>
            </a:r>
            <a:endParaRPr/>
          </a:p>
        </p:txBody>
      </p:sp>
      <p:pic>
        <p:nvPicPr>
          <p:cNvPr id="1446" name="Google Shape;1446;p34"/>
          <p:cNvPicPr preferRelativeResize="0"/>
          <p:nvPr/>
        </p:nvPicPr>
        <p:blipFill rotWithShape="1">
          <a:blip r:embed="rId3">
            <a:alphaModFix/>
          </a:blip>
          <a:srcRect b="26172" l="0" r="59" t="0"/>
          <a:stretch/>
        </p:blipFill>
        <p:spPr>
          <a:xfrm flipH="1">
            <a:off x="4572000" y="1149300"/>
            <a:ext cx="3849600" cy="284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/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on </a:t>
            </a:r>
            <a:br>
              <a:rPr lang="en"/>
            </a:br>
            <a:r>
              <a:rPr lang="en"/>
              <a:t>HomeTeam</a:t>
            </a:r>
            <a:endParaRPr/>
          </a:p>
        </p:txBody>
      </p:sp>
      <p:sp>
        <p:nvSpPr>
          <p:cNvPr id="1452" name="Google Shape;1452;p35"/>
          <p:cNvSpPr txBox="1"/>
          <p:nvPr>
            <p:ph idx="1" type="subTitle"/>
          </p:nvPr>
        </p:nvSpPr>
        <p:spPr>
          <a:xfrm>
            <a:off x="720000" y="2418400"/>
            <a:ext cx="2742900" cy="88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Ionic Defender (2021)</a:t>
            </a:r>
            <a:endParaRPr/>
          </a:p>
        </p:txBody>
      </p:sp>
      <p:pic>
        <p:nvPicPr>
          <p:cNvPr id="1453" name="Google Shape;14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00" y="784300"/>
            <a:ext cx="4965150" cy="35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35"/>
          <p:cNvSpPr txBox="1"/>
          <p:nvPr>
            <p:ph idx="1" type="subTitle"/>
          </p:nvPr>
        </p:nvSpPr>
        <p:spPr>
          <a:xfrm>
            <a:off x="720000" y="3401350"/>
            <a:ext cx="2742900" cy="12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Also contributed to eden-sky-tower, Pawsome-Space-Barge, daggers-gate, grimsnap and witches-and-guns</a:t>
            </a:r>
            <a:br>
              <a:rPr b="1" lang="en"/>
            </a:b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6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Different Types of Apocalypse </a:t>
            </a:r>
            <a:endParaRPr sz="4800"/>
          </a:p>
        </p:txBody>
      </p:sp>
      <p:sp>
        <p:nvSpPr>
          <p:cNvPr id="1460" name="Google Shape;1460;p36"/>
          <p:cNvSpPr txBox="1"/>
          <p:nvPr>
            <p:ph idx="1" type="subTitle"/>
          </p:nvPr>
        </p:nvSpPr>
        <p:spPr>
          <a:xfrm>
            <a:off x="2016000" y="2860750"/>
            <a:ext cx="5112000" cy="17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Survival in a post apocalyptic world: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Zombies? Lone man in dead town?</a:t>
            </a:r>
            <a:br>
              <a:rPr b="1" lang="en"/>
            </a:br>
            <a:r>
              <a:rPr b="1" lang="en"/>
              <a:t>Dystopian space tale? Mutants?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800"/>
              <a:t>Different Types of </a:t>
            </a:r>
            <a:r>
              <a:rPr lang="en" sz="4800"/>
              <a:t>Apocalypse</a:t>
            </a:r>
            <a:r>
              <a:rPr lang="en" sz="4800"/>
              <a:t> </a:t>
            </a:r>
            <a:endParaRPr sz="4800"/>
          </a:p>
        </p:txBody>
      </p:sp>
      <p:sp>
        <p:nvSpPr>
          <p:cNvPr id="1466" name="Google Shape;1466;p37"/>
          <p:cNvSpPr txBox="1"/>
          <p:nvPr>
            <p:ph idx="1" type="subTitle"/>
          </p:nvPr>
        </p:nvSpPr>
        <p:spPr>
          <a:xfrm>
            <a:off x="2016000" y="2860750"/>
            <a:ext cx="5112000" cy="17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How about spicing things up with an ironic twist.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the remains of the world as we know it are </a:t>
            </a:r>
            <a:r>
              <a:rPr b="1" lang="en"/>
              <a:t>literally</a:t>
            </a:r>
            <a:r>
              <a:rPr b="1" lang="en"/>
              <a:t> covered in food but it is all sweets sweets and pastry. </a:t>
            </a:r>
            <a:r>
              <a:rPr b="1" i="1" lang="en"/>
              <a:t>With a Mind of its own.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67" name="Google Shape;14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200" y="1399300"/>
            <a:ext cx="1527175" cy="21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88" y="1149288"/>
            <a:ext cx="19050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150" y="84300"/>
            <a:ext cx="1272975" cy="19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38"/>
          <p:cNvSpPr txBox="1"/>
          <p:nvPr>
            <p:ph type="title"/>
          </p:nvPr>
        </p:nvSpPr>
        <p:spPr>
          <a:xfrm>
            <a:off x="720000" y="1149300"/>
            <a:ext cx="3272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Custard Post-Apocalypse</a:t>
            </a:r>
            <a:endParaRPr/>
          </a:p>
        </p:txBody>
      </p:sp>
      <p:sp>
        <p:nvSpPr>
          <p:cNvPr id="1475" name="Google Shape;1475;p38"/>
          <p:cNvSpPr txBox="1"/>
          <p:nvPr>
            <p:ph idx="1" type="subTitle"/>
          </p:nvPr>
        </p:nvSpPr>
        <p:spPr>
          <a:xfrm>
            <a:off x="720000" y="2418400"/>
            <a:ext cx="2920500" cy="25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Inspired by The Stuff (1985), Nausicaä (Ghibli, 1984) and </a:t>
            </a:r>
            <a:r>
              <a:rPr b="1" lang="en"/>
              <a:t>Minecraft</a:t>
            </a: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At the dawn of apocalypse there was custard rain.</a:t>
            </a:r>
            <a:br>
              <a:rPr b="1" lang="en"/>
            </a:br>
            <a:r>
              <a:rPr b="1" lang="en"/>
              <a:t>Mix of near future with remainings of the past buried under a scifi world with its own ecosystem.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76" name="Google Shape;14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475" y="2417875"/>
            <a:ext cx="2216808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875" y="305750"/>
            <a:ext cx="4078800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39"/>
          <p:cNvSpPr txBox="1"/>
          <p:nvPr>
            <p:ph type="title"/>
          </p:nvPr>
        </p:nvSpPr>
        <p:spPr>
          <a:xfrm>
            <a:off x="720000" y="1149300"/>
            <a:ext cx="4430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483" name="Google Shape;1483;p39"/>
          <p:cNvSpPr txBox="1"/>
          <p:nvPr>
            <p:ph idx="1" type="subTitle"/>
          </p:nvPr>
        </p:nvSpPr>
        <p:spPr>
          <a:xfrm>
            <a:off x="720000" y="2418400"/>
            <a:ext cx="2920500" cy="18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Kirby Games</a:t>
            </a:r>
            <a:br>
              <a:rPr b="1" lang="en"/>
            </a:b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Inhaling as a core game mechanic - gather resources and use for fighting creatures</a:t>
            </a:r>
            <a:endParaRPr/>
          </a:p>
        </p:txBody>
      </p:sp>
      <p:pic>
        <p:nvPicPr>
          <p:cNvPr id="1484" name="Google Shape;14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175" y="1149302"/>
            <a:ext cx="4593925" cy="310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0"/>
          <p:cNvSpPr txBox="1"/>
          <p:nvPr>
            <p:ph type="title"/>
          </p:nvPr>
        </p:nvSpPr>
        <p:spPr>
          <a:xfrm>
            <a:off x="720000" y="1149300"/>
            <a:ext cx="4430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gameplay</a:t>
            </a:r>
            <a:endParaRPr/>
          </a:p>
        </p:txBody>
      </p:sp>
      <p:sp>
        <p:nvSpPr>
          <p:cNvPr id="1490" name="Google Shape;1490;p40"/>
          <p:cNvSpPr txBox="1"/>
          <p:nvPr>
            <p:ph idx="1" type="subTitle"/>
          </p:nvPr>
        </p:nvSpPr>
        <p:spPr>
          <a:xfrm>
            <a:off x="720000" y="2418400"/>
            <a:ext cx="2920500" cy="18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Don’t Starve</a:t>
            </a:r>
            <a:br>
              <a:rPr b="1" lang="en"/>
            </a:b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Survive in a weird, hostile world by LOOTING and building structures that can help you keep alive</a:t>
            </a:r>
            <a:endParaRPr/>
          </a:p>
        </p:txBody>
      </p:sp>
      <p:pic>
        <p:nvPicPr>
          <p:cNvPr id="1491" name="Google Shape;14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00" y="1166100"/>
            <a:ext cx="4997875" cy="28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1"/>
          <p:cNvSpPr txBox="1"/>
          <p:nvPr>
            <p:ph type="title"/>
          </p:nvPr>
        </p:nvSpPr>
        <p:spPr>
          <a:xfrm>
            <a:off x="2063200" y="1646125"/>
            <a:ext cx="5061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 Time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